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21" d="100"/>
          <a:sy n="121" d="100"/>
        </p:scale>
        <p:origin x="-80" y="5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DB32461A-250E-4A29-9E9B-599CA3838FA1}" type="datetime1">
              <a:rPr lang="en-US" smtClean="0"/>
              <a:pPr/>
              <a:t>3/4/13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81099-48EC-46A3-9530-F58EB96AF77C}" type="datetime1">
              <a:rPr lang="en-US" smtClean="0"/>
              <a:pPr/>
              <a:t>3/4/13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97E24-FFB9-4C73-8C6D-E02A7AD33DB8}" type="datetime1">
              <a:rPr lang="en-US" smtClean="0"/>
              <a:pPr/>
              <a:t>3/4/13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AD66C-382E-48AD-8F4C-E87C4D4A8B28}" type="datetime1">
              <a:rPr lang="en-US" smtClean="0"/>
              <a:pPr/>
              <a:t>3/4/13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4ADA4-35DF-4BD1-8C53-4246F035229A}" type="datetime1">
              <a:rPr lang="en-US" smtClean="0"/>
              <a:pPr/>
              <a:t>3/4/13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F63ED-02B1-490A-8EAD-E0CB136D5388}" type="datetime1">
              <a:rPr lang="en-US" smtClean="0"/>
              <a:pPr/>
              <a:t>3/4/13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1BB6-685D-4518-8FAD-1882B9671546}" type="datetime1">
              <a:rPr lang="en-US" smtClean="0"/>
              <a:pPr/>
              <a:t>3/4/13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FFBFE-5C08-4E0E-AF38-FB925F0B4D71}" type="datetime1">
              <a:rPr lang="en-US" smtClean="0"/>
              <a:pPr/>
              <a:t>3/4/13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3242C-D747-4ADD-80D8-99421268E3A8}" type="datetime1">
              <a:rPr lang="en-US" smtClean="0"/>
              <a:pPr/>
              <a:t>3/4/13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82007-CDD1-4BCF-B9F4-9D458EFEEFE1}" type="datetime1">
              <a:rPr lang="en-US" smtClean="0"/>
              <a:pPr/>
              <a:t>3/4/13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4F265-CA88-4C30-A9AD-02E6A5184734}" type="datetime1">
              <a:rPr lang="en-US" smtClean="0"/>
              <a:pPr/>
              <a:t>3/4/13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823242C-D747-4ADD-80D8-99421268E3A8}" type="datetime1">
              <a:rPr lang="en-US" smtClean="0"/>
              <a:pPr/>
              <a:t>3/4/13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CF40B41D-FD10-4A38-B39B-626510BD49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07429" y="1287082"/>
            <a:ext cx="640208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dirty="0" smtClean="0"/>
              <a:t>El nombre de el vestido es “</a:t>
            </a:r>
            <a:r>
              <a:rPr lang="es-ES_tradnl" dirty="0" err="1" smtClean="0"/>
              <a:t>Children</a:t>
            </a:r>
            <a:r>
              <a:rPr lang="es-ES_tradnl" smtClean="0"/>
              <a:t> Spring”. </a:t>
            </a:r>
            <a:r>
              <a:rPr lang="es-ES_tradnl" dirty="0" smtClean="0"/>
              <a:t>El vestido tienes muchos colores.</a:t>
            </a:r>
            <a:endParaRPr lang="es-ES_tradnl" dirty="0" smtClean="0"/>
          </a:p>
          <a:p>
            <a:pPr algn="ctr"/>
            <a:r>
              <a:rPr lang="es-ES_tradnl" dirty="0" smtClean="0"/>
              <a:t>Las</a:t>
            </a:r>
            <a:r>
              <a:rPr lang="es-ES_tradnl" dirty="0" smtClean="0"/>
              <a:t> diseñadoras de nuestra vestido son </a:t>
            </a:r>
            <a:r>
              <a:rPr lang="es-ES_tradnl" dirty="0" err="1" smtClean="0"/>
              <a:t>Angela</a:t>
            </a:r>
            <a:r>
              <a:rPr lang="es-ES_tradnl" dirty="0" smtClean="0"/>
              <a:t> </a:t>
            </a:r>
            <a:r>
              <a:rPr lang="es-ES_tradnl" dirty="0" err="1" smtClean="0"/>
              <a:t>Diep</a:t>
            </a:r>
            <a:r>
              <a:rPr lang="es-ES_tradnl" dirty="0" smtClean="0"/>
              <a:t> y Emily </a:t>
            </a:r>
            <a:r>
              <a:rPr lang="es-ES_tradnl" dirty="0" err="1" smtClean="0"/>
              <a:t>Arlantico</a:t>
            </a:r>
            <a:r>
              <a:rPr lang="es-ES_tradnl" dirty="0" smtClean="0"/>
              <a:t>.</a:t>
            </a:r>
          </a:p>
          <a:p>
            <a:pPr algn="ctr"/>
            <a:r>
              <a:rPr lang="es-ES_tradnl" dirty="0" smtClean="0"/>
              <a:t>Puedes usar el vestido en la primavera y verano.</a:t>
            </a:r>
          </a:p>
          <a:p>
            <a:pPr algn="ctr"/>
            <a:r>
              <a:rPr lang="es-ES_tradnl" dirty="0" smtClean="0">
                <a:solidFill>
                  <a:srgbClr val="000000"/>
                </a:solidFill>
              </a:rPr>
              <a:t>Puedes</a:t>
            </a:r>
            <a:r>
              <a:rPr lang="es-ES_tradnl" dirty="0" smtClean="0">
                <a:solidFill>
                  <a:srgbClr val="FF0000"/>
                </a:solidFill>
              </a:rPr>
              <a:t> </a:t>
            </a:r>
            <a:r>
              <a:rPr lang="es-ES_tradnl" dirty="0" smtClean="0">
                <a:solidFill>
                  <a:srgbClr val="000000"/>
                </a:solidFill>
              </a:rPr>
              <a:t>usar el vestido para </a:t>
            </a:r>
            <a:r>
              <a:rPr lang="es-ES_tradnl" dirty="0" smtClean="0">
                <a:solidFill>
                  <a:srgbClr val="000000"/>
                </a:solidFill>
              </a:rPr>
              <a:t>fiestas.</a:t>
            </a:r>
          </a:p>
          <a:p>
            <a:pPr algn="ctr"/>
            <a:r>
              <a:rPr lang="es-ES_tradnl" dirty="0" smtClean="0"/>
              <a:t>Estamos usando periódicos, tapas para botellas de agua, hilo, envolturas del caramelos, y papel de construcción. </a:t>
            </a:r>
          </a:p>
          <a:p>
            <a:pPr algn="ctr"/>
            <a:r>
              <a:rPr lang="es-ES_tradnl" dirty="0" smtClean="0"/>
              <a:t>Nos gusta los botones vistosos del vestido y los muchos colores.</a:t>
            </a:r>
          </a:p>
          <a:p>
            <a:pPr algn="ctr"/>
            <a:r>
              <a:rPr lang="es-ES_tradnl" dirty="0" smtClean="0"/>
              <a:t>La</a:t>
            </a:r>
            <a:r>
              <a:rPr lang="es-ES_tradnl" dirty="0" smtClean="0"/>
              <a:t> altura del vestido es cuatro y cinco pulgadas,</a:t>
            </a:r>
            <a:r>
              <a:rPr lang="es-ES_tradnl" dirty="0" smtClean="0">
                <a:solidFill>
                  <a:srgbClr val="000000"/>
                </a:solidFill>
              </a:rPr>
              <a:t> </a:t>
            </a:r>
            <a:r>
              <a:rPr lang="es-ES_tradnl" dirty="0" smtClean="0">
                <a:solidFill>
                  <a:srgbClr val="000000"/>
                </a:solidFill>
              </a:rPr>
              <a:t>la</a:t>
            </a:r>
            <a:r>
              <a:rPr lang="es-ES_tradnl" dirty="0" smtClean="0">
                <a:solidFill>
                  <a:srgbClr val="000000"/>
                </a:solidFill>
              </a:rPr>
              <a:t> </a:t>
            </a:r>
            <a:r>
              <a:rPr lang="es-ES_tradnl" dirty="0" smtClean="0"/>
              <a:t>cintura es treinta y uno pulgadas, y la</a:t>
            </a:r>
            <a:r>
              <a:rPr lang="es-ES_tradnl" dirty="0" smtClean="0"/>
              <a:t> espalda</a:t>
            </a:r>
            <a:r>
              <a:rPr lang="es-ES_tradnl" dirty="0" smtClean="0"/>
              <a:t> es dieciséis pulgadas. El vestido tiene muchos colores incluso rosado, amarillo, azul claro, blanco, y naranja. El color de los botones son rojos, naranjas, amarillos, y verdes </a:t>
            </a:r>
            <a:r>
              <a:rPr lang="es-ES_tradnl" dirty="0" smtClean="0">
                <a:solidFill>
                  <a:srgbClr val="000000"/>
                </a:solidFill>
              </a:rPr>
              <a:t>y los </a:t>
            </a:r>
            <a:r>
              <a:rPr lang="es-ES_tradnl" dirty="0" smtClean="0"/>
              <a:t>hilos son negros. Por dentro, estamos usando periódicos y por fuera, estamos usando papel de construcción.</a:t>
            </a:r>
            <a:endParaRPr lang="es-ES_tradnl" dirty="0"/>
          </a:p>
        </p:txBody>
      </p:sp>
      <p:sp>
        <p:nvSpPr>
          <p:cNvPr id="5" name="TextBox 4"/>
          <p:cNvSpPr txBox="1"/>
          <p:nvPr/>
        </p:nvSpPr>
        <p:spPr>
          <a:xfrm>
            <a:off x="12701192" y="355234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63698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Couture.thmx</Template>
  <TotalTime>44</TotalTime>
  <Words>158</Words>
  <Application>Microsoft Macintosh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Couture</vt:lpstr>
      <vt:lpstr>PowerPoint Presentation</vt:lpstr>
    </vt:vector>
  </TitlesOfParts>
  <Company>NYC Department of Education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7</cp:revision>
  <dcterms:created xsi:type="dcterms:W3CDTF">2013-02-26T13:50:25Z</dcterms:created>
  <dcterms:modified xsi:type="dcterms:W3CDTF">2013-03-04T13:59:51Z</dcterms:modified>
</cp:coreProperties>
</file>